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E4C380BC-BBA0-45C3-9BE0-A81EED9CA1F6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A7D8942-CF45-4C77-B779-6A3CE16D37E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Zach </a:t>
            </a:r>
            <a:r>
              <a:rPr lang="en-US" dirty="0" err="1" smtClean="0">
                <a:solidFill>
                  <a:srgbClr val="FF0000"/>
                </a:solidFill>
              </a:rPr>
              <a:t>Sagarin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Michelina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Restaino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Webb ___ Telescope!!!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12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4" y="0"/>
            <a:ext cx="90516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The planning for this telescope started in 1996.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Still not in ____......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It will be a large infrared ____ Telescope with 6.5 meter primary mirror.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It shall be launched into _____ in 2018.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Its current price cap is at around </a:t>
            </a:r>
            <a:r>
              <a:rPr lang="en-US" sz="2400" dirty="0" smtClean="0">
                <a:solidFill>
                  <a:srgbClr val="92D050"/>
                </a:solidFill>
              </a:rPr>
              <a:t>$8.8 BILLION.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The launch itself is estimated to take about </a:t>
            </a:r>
            <a:r>
              <a:rPr lang="en-US" sz="2400" dirty="0" smtClean="0">
                <a:solidFill>
                  <a:srgbClr val="92D050"/>
                </a:solidFill>
              </a:rPr>
              <a:t>$1.5 BILLION.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The primary mirror is made out of beryllium.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It will have 18 segments.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B0F0"/>
                </a:solidFill>
              </a:rPr>
              <a:t>The duration of its “mission” will be 5 to 10 years.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Planning/Funding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3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End of the Dark Ages: First Light and </a:t>
            </a:r>
            <a:r>
              <a:rPr lang="en-US" dirty="0" err="1" smtClean="0"/>
              <a:t>Reionization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Assembly of Galaxies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Birth of Stars and </a:t>
            </a:r>
            <a:r>
              <a:rPr lang="en-US" dirty="0" err="1" smtClean="0"/>
              <a:t>Protoplanetary</a:t>
            </a:r>
            <a:r>
              <a:rPr lang="en-US" dirty="0" smtClean="0"/>
              <a:t> Systems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Planetary Systems and the Origins of Life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Goals: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44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66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January 24, 2014 the JW_T was subjected to tests to examine the telescope’s power, communications and pointing control systems.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Telescope has passed most of the necessary tests within deadline.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Results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5691"/>
            <a:ext cx="9144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8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Near-Infrared Camera- To detect the earliest stars and galaxies (</a:t>
            </a:r>
            <a:r>
              <a:rPr lang="el-GR" dirty="0" smtClean="0"/>
              <a:t>λ</a:t>
            </a:r>
            <a:r>
              <a:rPr lang="en-US" dirty="0" smtClean="0"/>
              <a:t> 0.6-5 microns)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Near-Infrared Spectrograph-To disperse light from an object into a spectrum (temp. mass, and chem. </a:t>
            </a:r>
            <a:r>
              <a:rPr lang="en-US" dirty="0"/>
              <a:t>c</a:t>
            </a:r>
            <a:r>
              <a:rPr lang="en-US" dirty="0" smtClean="0"/>
              <a:t>omp.)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Mid-Infrared Instrument- Camera and Spectrograph to view light in mid-infrared region of electromagnetic spectrum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Fine Guidance Sensor/Near </a:t>
            </a:r>
            <a:r>
              <a:rPr lang="en-US" dirty="0" err="1" smtClean="0"/>
              <a:t>InfraRed</a:t>
            </a:r>
            <a:r>
              <a:rPr lang="en-US" dirty="0" smtClean="0"/>
              <a:t> Imager and </a:t>
            </a:r>
            <a:r>
              <a:rPr lang="en-US" dirty="0" err="1" smtClean="0"/>
              <a:t>Slitless</a:t>
            </a:r>
            <a:r>
              <a:rPr lang="en-US" dirty="0" smtClean="0"/>
              <a:t> Spectrograph- Investigate the first light, exoplanet detection and characterization and exoplanet transit spectroscopy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Instruments: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99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9144000" cy="294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1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47</TotalTime>
  <Words>236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BlackTie</vt:lpstr>
      <vt:lpstr>James Webb ___ Telescope!!!</vt:lpstr>
      <vt:lpstr>PowerPoint Presentation</vt:lpstr>
      <vt:lpstr>Planning/Funding</vt:lpstr>
      <vt:lpstr>Goals:</vt:lpstr>
      <vt:lpstr>Latest Results</vt:lpstr>
      <vt:lpstr>Important Instruments: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James Webb ___ Telescope!!!</dc:title>
  <dc:creator>Daniel Faught</dc:creator>
  <cp:lastModifiedBy>vci</cp:lastModifiedBy>
  <cp:revision>13</cp:revision>
  <dcterms:created xsi:type="dcterms:W3CDTF">2014-02-10T20:04:21Z</dcterms:created>
  <dcterms:modified xsi:type="dcterms:W3CDTF">2014-02-11T20:13:53Z</dcterms:modified>
</cp:coreProperties>
</file>